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>
                <a:solidFill>
                  <a:srgbClr val="0070C0"/>
                </a:solidFill>
              </a:rPr>
              <a:t>3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82: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</a:t>
            </a:r>
            <a:r>
              <a:rPr lang="en-US" b="1" dirty="0" smtClean="0"/>
              <a:t>(</a:t>
            </a:r>
            <a:r>
              <a:rPr lang="en-US" b="1" dirty="0" smtClean="0"/>
              <a:t>2004)</a:t>
            </a:r>
            <a:endParaRPr lang="en-US" b="1" dirty="0" smtClean="0"/>
          </a:p>
          <a:p>
            <a:r>
              <a:rPr lang="en-US" sz="2800" dirty="0" smtClean="0"/>
              <a:t>Start completing p. 4-6 of the VOCES INOCENTES Spanish Study Guide</a:t>
            </a:r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</a:t>
            </a:r>
            <a:r>
              <a:rPr lang="en-US" sz="2800" dirty="0" smtClean="0"/>
              <a:t>be watching VOCES INOCENTES and </a:t>
            </a:r>
            <a:r>
              <a:rPr lang="en-US" sz="2800" dirty="0" smtClean="0"/>
              <a:t>take active notes in your notebook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82:</a:t>
            </a:r>
            <a:r>
              <a:rPr lang="en-US" sz="2800" dirty="0" smtClean="0"/>
              <a:t> Finish </a:t>
            </a:r>
            <a:r>
              <a:rPr lang="en-US" sz="2800" dirty="0" smtClean="0"/>
              <a:t>p.4-7  </a:t>
            </a:r>
            <a:r>
              <a:rPr lang="en-US" sz="2800" dirty="0" smtClean="0"/>
              <a:t>of the </a:t>
            </a:r>
            <a:r>
              <a:rPr lang="en-US" sz="2800" dirty="0" smtClean="0"/>
              <a:t>VOCES INOCENTES </a:t>
            </a:r>
            <a:r>
              <a:rPr lang="en-US" sz="2800" dirty="0" smtClean="0"/>
              <a:t>Spanish Study Guide. </a:t>
            </a:r>
            <a:r>
              <a:rPr lang="en-US" sz="2800" i="1" dirty="0" smtClean="0"/>
              <a:t>(up to whatever question was covered because we still have 10 min. in this section)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19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3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22</cp:revision>
  <cp:lastPrinted>2014-06-03T17:23:53Z</cp:lastPrinted>
  <dcterms:created xsi:type="dcterms:W3CDTF">2014-05-12T21:03:23Z</dcterms:created>
  <dcterms:modified xsi:type="dcterms:W3CDTF">2014-06-03T20:03:21Z</dcterms:modified>
</cp:coreProperties>
</file>